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92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367" r:id="rId103"/>
    <p:sldId id="368" r:id="rId104"/>
    <p:sldId id="369" r:id="rId105"/>
    <p:sldId id="370" r:id="rId106"/>
    <p:sldId id="371" r:id="rId107"/>
    <p:sldId id="372" r:id="rId108"/>
    <p:sldId id="373" r:id="rId109"/>
    <p:sldId id="374" r:id="rId110"/>
    <p:sldId id="375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355" r:id="rId145"/>
    <p:sldId id="357" r:id="rId146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308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311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075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991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978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657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950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989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40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545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086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D1B82-6F77-455F-9750-AE000CFD1CB9}" type="datetimeFigureOut">
              <a:rPr lang="he-IL" smtClean="0"/>
              <a:t>כ"ט/ניסן/תשע"ז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3B08B-4BAE-400E-A59A-27CE62B3D14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038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2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842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149" cy="6858000"/>
          </a:xfrm>
        </p:spPr>
      </p:pic>
    </p:spTree>
    <p:extLst>
      <p:ext uri="{BB962C8B-B14F-4D97-AF65-F5344CB8AC3E}">
        <p14:creationId xmlns:p14="http://schemas.microsoft.com/office/powerpoint/2010/main" val="15675317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4974" cy="6858001"/>
          </a:xfrm>
        </p:spPr>
      </p:pic>
    </p:spTree>
    <p:extLst>
      <p:ext uri="{BB962C8B-B14F-4D97-AF65-F5344CB8AC3E}">
        <p14:creationId xmlns:p14="http://schemas.microsoft.com/office/powerpoint/2010/main" val="20897306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78980524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5428345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2014765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7549505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4461401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73" cy="6858000"/>
          </a:xfrm>
        </p:spPr>
      </p:pic>
    </p:spTree>
    <p:extLst>
      <p:ext uri="{BB962C8B-B14F-4D97-AF65-F5344CB8AC3E}">
        <p14:creationId xmlns:p14="http://schemas.microsoft.com/office/powerpoint/2010/main" val="9225472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5018176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25622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324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1551464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2426463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6122747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8267495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452" cy="6858000"/>
          </a:xfrm>
        </p:spPr>
      </p:pic>
    </p:spTree>
    <p:extLst>
      <p:ext uri="{BB962C8B-B14F-4D97-AF65-F5344CB8AC3E}">
        <p14:creationId xmlns:p14="http://schemas.microsoft.com/office/powerpoint/2010/main" val="32458967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2" y="0"/>
            <a:ext cx="12208422" cy="6858000"/>
          </a:xfrm>
        </p:spPr>
      </p:pic>
    </p:spTree>
    <p:extLst>
      <p:ext uri="{BB962C8B-B14F-4D97-AF65-F5344CB8AC3E}">
        <p14:creationId xmlns:p14="http://schemas.microsoft.com/office/powerpoint/2010/main" val="32401483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7730194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576148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5859692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0974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2245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1101424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3104731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44235898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73" cy="6858000"/>
          </a:xfrm>
        </p:spPr>
      </p:pic>
    </p:spTree>
    <p:extLst>
      <p:ext uri="{BB962C8B-B14F-4D97-AF65-F5344CB8AC3E}">
        <p14:creationId xmlns:p14="http://schemas.microsoft.com/office/powerpoint/2010/main" val="31510908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8422" cy="6858001"/>
          </a:xfrm>
        </p:spPr>
      </p:pic>
    </p:spTree>
    <p:extLst>
      <p:ext uri="{BB962C8B-B14F-4D97-AF65-F5344CB8AC3E}">
        <p14:creationId xmlns:p14="http://schemas.microsoft.com/office/powerpoint/2010/main" val="15647179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3932863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7374760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156935953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4"/>
            <a:ext cx="12246572" cy="68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2988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747777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39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8883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6497583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9123102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9896627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938259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551203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28620780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2696263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8359276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8330397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662593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01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76088798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05677199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3258928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26471744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70007806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36756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95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5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1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6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2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25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1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55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6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3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28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07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2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7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42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01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94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90"/>
            <a:ext cx="12196186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75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1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2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33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6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54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60"/>
            <a:ext cx="12214413" cy="68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72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73" cy="6858000"/>
          </a:xfrm>
        </p:spPr>
      </p:pic>
    </p:spTree>
    <p:extLst>
      <p:ext uri="{BB962C8B-B14F-4D97-AF65-F5344CB8AC3E}">
        <p14:creationId xmlns:p14="http://schemas.microsoft.com/office/powerpoint/2010/main" val="725797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573382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885552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456630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679755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21991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32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061639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525614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7700122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796840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914800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234261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107295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852159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531814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12215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58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026798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852886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616931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522544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823" cy="6858000"/>
          </a:xfrm>
        </p:spPr>
      </p:pic>
    </p:spTree>
    <p:extLst>
      <p:ext uri="{BB962C8B-B14F-4D97-AF65-F5344CB8AC3E}">
        <p14:creationId xmlns:p14="http://schemas.microsoft.com/office/powerpoint/2010/main" val="2701646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182073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513107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335181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811005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38334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8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2434272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5919029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1752087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840298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414291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796759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3148796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765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5362882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85404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510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91526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4916" cy="6858001"/>
          </a:xfrm>
        </p:spPr>
      </p:pic>
    </p:spTree>
    <p:extLst>
      <p:ext uri="{BB962C8B-B14F-4D97-AF65-F5344CB8AC3E}">
        <p14:creationId xmlns:p14="http://schemas.microsoft.com/office/powerpoint/2010/main" val="3009235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831368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32" cy="6858000"/>
          </a:xfrm>
        </p:spPr>
      </p:pic>
    </p:spTree>
    <p:extLst>
      <p:ext uri="{BB962C8B-B14F-4D97-AF65-F5344CB8AC3E}">
        <p14:creationId xmlns:p14="http://schemas.microsoft.com/office/powerpoint/2010/main" val="3127547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4106239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433017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5335762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2109558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1484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77414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150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3531885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3604440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7657697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41769927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8981751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596446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4046317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1333790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5488122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29684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283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2987961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2024240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924012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18000194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6376306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2288713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3620582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2398757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24305643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4" cy="6858000"/>
          </a:xfrm>
        </p:spPr>
      </p:pic>
    </p:spTree>
    <p:extLst>
      <p:ext uri="{BB962C8B-B14F-4D97-AF65-F5344CB8AC3E}">
        <p14:creationId xmlns:p14="http://schemas.microsoft.com/office/powerpoint/2010/main" val="3463323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מסך רחב</PresentationFormat>
  <Paragraphs>0</Paragraphs>
  <Slides>145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145</vt:i4>
      </vt:variant>
    </vt:vector>
  </HeadingPairs>
  <TitlesOfParts>
    <vt:vector size="150" baseType="lpstr">
      <vt:lpstr>Arial</vt:lpstr>
      <vt:lpstr>Calibri</vt:lpstr>
      <vt:lpstr>Calibri Light</vt:lpstr>
      <vt:lpstr>Times New Roman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</dc:creator>
  <cp:lastModifiedBy>tomer avital</cp:lastModifiedBy>
  <cp:revision>5</cp:revision>
  <dcterms:created xsi:type="dcterms:W3CDTF">2016-09-18T00:58:03Z</dcterms:created>
  <dcterms:modified xsi:type="dcterms:W3CDTF">2017-04-25T15:24:01Z</dcterms:modified>
</cp:coreProperties>
</file>